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sldIdLst>
    <p:sldId id="258" r:id="rId5"/>
    <p:sldId id="257" r:id="rId6"/>
    <p:sldId id="259" r:id="rId7"/>
    <p:sldId id="260" r:id="rId8"/>
    <p:sldId id="261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442"/>
    <a:srgbClr val="384B84"/>
    <a:srgbClr val="C23E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6405"/>
  </p:normalViewPr>
  <p:slideViewPr>
    <p:cSldViewPr snapToGrid="0" snapToObjects="1">
      <p:cViewPr>
        <p:scale>
          <a:sx n="124" d="100"/>
          <a:sy n="124" d="100"/>
        </p:scale>
        <p:origin x="11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BB3788-8AD0-4247-8695-F77A2A4EA0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03276" y="3493970"/>
            <a:ext cx="2937448" cy="118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16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667" y="342900"/>
            <a:ext cx="2781351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7667" y="1543050"/>
            <a:ext cx="2781352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929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667" y="342900"/>
            <a:ext cx="2781351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7667" y="1543050"/>
            <a:ext cx="2781352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986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657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246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85216" y="2107406"/>
            <a:ext cx="7630134" cy="2671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8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78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033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306" y="1282304"/>
            <a:ext cx="7664282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6306" y="3442098"/>
            <a:ext cx="7664282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644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306" y="1282304"/>
            <a:ext cx="7664282" cy="213955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6306" y="3442098"/>
            <a:ext cx="7664282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2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5216" y="1369219"/>
            <a:ext cx="3629634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598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90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82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8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5216" y="273844"/>
            <a:ext cx="7630133" cy="9941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5216" y="1369219"/>
            <a:ext cx="7630134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4344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764DE79-268F-4C1A-8933-263129D2AF90}" type="datetimeFigureOut">
              <a:rPr lang="en-US" smtClean="0"/>
              <a:pPr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4344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4344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44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80" r:id="rId3"/>
    <p:sldLayoutId id="2147483670" r:id="rId4"/>
    <p:sldLayoutId id="2147483681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384B8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rgbClr val="43444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43444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43444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43444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43444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79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64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2CD3860-95F7-B74F-8733-FFA02CAF6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3B1B6C-6198-8B41-A4EA-C15397C251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5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9BC8CC-3B05-4347-B22D-95B82EBDF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FA7AD4-9B6F-E948-8C1C-095614F39C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D43C34-2747-A94B-90EF-E3E0940D32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434C04C-3017-D14A-9D34-0FBCFDBA88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7BFCE29-DA84-4D4D-B708-18C3A683900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966D2-7CA2-5A48-94B9-23C051692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5676CD-D414-EA44-B3CF-CBB98F4BA0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75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-1.pptx" id="{AB1C0B84-B688-6A4E-8861-6CD86F2DBCF5}" vid="{5407B286-2A4C-FA44-81D7-08474979A66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eacf6a9-f075-4c68-b9f6-c6b64dbb57c1">
      <UserInfo>
        <DisplayName>Dawn VanHorn</DisplayName>
        <AccountId>52</AccountId>
        <AccountType/>
      </UserInfo>
    </SharedWithUsers>
    <lcf76f155ced4ddcb4097134ff3c332f xmlns="6f286d85-28b0-45f5-bd46-ff55f6eb1e8e">
      <Terms xmlns="http://schemas.microsoft.com/office/infopath/2007/PartnerControls"/>
    </lcf76f155ced4ddcb4097134ff3c332f>
    <TaxCatchAll xmlns="8eacf6a9-f075-4c68-b9f6-c6b64dbb57c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A497B01377244E82375723B81E9259" ma:contentTypeVersion="14" ma:contentTypeDescription="Create a new document." ma:contentTypeScope="" ma:versionID="fa35e04e633ecf9c54065035fd61ac2c">
  <xsd:schema xmlns:xsd="http://www.w3.org/2001/XMLSchema" xmlns:xs="http://www.w3.org/2001/XMLSchema" xmlns:p="http://schemas.microsoft.com/office/2006/metadata/properties" xmlns:ns2="6f286d85-28b0-45f5-bd46-ff55f6eb1e8e" xmlns:ns3="8eacf6a9-f075-4c68-b9f6-c6b64dbb57c1" targetNamespace="http://schemas.microsoft.com/office/2006/metadata/properties" ma:root="true" ma:fieldsID="3a23cbebab9dd14d6ddc853e05eb2e26" ns2:_="" ns3:_="">
    <xsd:import namespace="6f286d85-28b0-45f5-bd46-ff55f6eb1e8e"/>
    <xsd:import namespace="8eacf6a9-f075-4c68-b9f6-c6b64dbb57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286d85-28b0-45f5-bd46-ff55f6eb1e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8916ace6-322c-4fcf-8bdc-adf0db5eb2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acf6a9-f075-4c68-b9f6-c6b64dbb57c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a4f936d5-54f1-4439-a183-eaac611dd258}" ma:internalName="TaxCatchAll" ma:showField="CatchAllData" ma:web="8eacf6a9-f075-4c68-b9f6-c6b64dbb57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8560F6-A652-4F66-B6B6-30429B584B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8C49F7-9AC9-4C47-A2E2-EB89494BBB89}">
  <ds:schemaRefs>
    <ds:schemaRef ds:uri="292b02cf-c879-46e9-b234-8970a36b2179"/>
    <ds:schemaRef ds:uri="http://purl.org/dc/terms/"/>
    <ds:schemaRef ds:uri="e6d07517-a640-4c81-bcc8-6fba4533e346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8eacf6a9-f075-4c68-b9f6-c6b64dbb57c1"/>
    <ds:schemaRef ds:uri="6f286d85-28b0-45f5-bd46-ff55f6eb1e8e"/>
  </ds:schemaRefs>
</ds:datastoreItem>
</file>

<file path=customXml/itemProps3.xml><?xml version="1.0" encoding="utf-8"?>
<ds:datastoreItem xmlns:ds="http://schemas.openxmlformats.org/officeDocument/2006/customXml" ds:itemID="{3C20B147-6C08-4F88-8E5F-F31E4A932F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286d85-28b0-45f5-bd46-ff55f6eb1e8e"/>
    <ds:schemaRef ds:uri="8eacf6a9-f075-4c68-b9f6-c6b64dbb57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Template-1</Template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Mel Trotter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Miedema</dc:creator>
  <cp:lastModifiedBy>Hannah Miedema</cp:lastModifiedBy>
  <cp:revision>1</cp:revision>
  <dcterms:created xsi:type="dcterms:W3CDTF">2022-11-29T14:39:43Z</dcterms:created>
  <dcterms:modified xsi:type="dcterms:W3CDTF">2022-11-29T14:40:06Z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0x010100DAA497B01377244E82375723B81E9259</vt:lpwstr>
  </property>
  <property fmtid="{D5CDD505-2E9C-101B-9397-08002B2CF9AE}" pid="3" name="Order">
    <vt:r8>90500</vt:r8>
  </property>
  <property fmtid="{D5CDD505-2E9C-101B-9397-08002B2CF9AE}" pid="4" name="MediaServiceImageTags">
    <vt:lpwstr/>
  </property>
</Properties>
</file>