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sldIdLst>
    <p:sldId id="258" r:id="rId5"/>
    <p:sldId id="260" r:id="rId6"/>
    <p:sldId id="257" r:id="rId7"/>
    <p:sldId id="261" r:id="rId8"/>
    <p:sldId id="259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6728"/>
    <a:srgbClr val="434442"/>
    <a:srgbClr val="384B84"/>
    <a:srgbClr val="C23E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45"/>
    <p:restoredTop sz="96327"/>
  </p:normalViewPr>
  <p:slideViewPr>
    <p:cSldViewPr snapToGrid="0" snapToObjects="1">
      <p:cViewPr varScale="1">
        <p:scale>
          <a:sx n="166" d="100"/>
          <a:sy n="166" d="100"/>
        </p:scale>
        <p:origin x="18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F67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841772"/>
            <a:ext cx="7372350" cy="1790700"/>
          </a:xfrm>
        </p:spPr>
        <p:txBody>
          <a:bodyPr anchor="b"/>
          <a:lstStyle>
            <a:lvl1pPr algn="l">
              <a:defRPr sz="4500" b="1" i="0">
                <a:latin typeface="Avenir Black" panose="02000503020000020003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2701528"/>
            <a:ext cx="7372350" cy="1241822"/>
          </a:xfrm>
        </p:spPr>
        <p:txBody>
          <a:bodyPr/>
          <a:lstStyle>
            <a:lvl1pPr marL="0" indent="0" algn="l">
              <a:buNone/>
              <a:defRPr sz="1800" b="0" i="0">
                <a:latin typeface="Avenir Medium" panose="02000503020000020003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764DE79-268F-4C1A-8933-263129D2AF90}" type="datetimeFigureOut">
              <a:rPr lang="en-US" smtClean="0"/>
              <a:pPr/>
              <a:t>7/14/22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D6B8C3F-B147-FD45-B58D-834C71EEE2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3680503"/>
            <a:ext cx="2167376" cy="84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16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/>
          <a:lstStyle>
            <a:lvl1pPr>
              <a:defRPr b="1" i="0">
                <a:solidFill>
                  <a:srgbClr val="EF6728"/>
                </a:solidFill>
                <a:latin typeface="Avenir Black" panose="02000503020000020003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</p:spPr>
        <p:txBody>
          <a:bodyPr/>
          <a:lstStyle>
            <a:lvl1pPr>
              <a:defRPr b="0" i="0">
                <a:solidFill>
                  <a:srgbClr val="434442"/>
                </a:solidFill>
                <a:latin typeface="Avenir" panose="02000503020000020003" pitchFamily="2" charset="0"/>
              </a:defRPr>
            </a:lvl1pPr>
            <a:lvl2pPr>
              <a:defRPr b="0" i="0">
                <a:solidFill>
                  <a:srgbClr val="434442"/>
                </a:solidFill>
                <a:latin typeface="Avenir" panose="02000503020000020003" pitchFamily="2" charset="0"/>
              </a:defRPr>
            </a:lvl2pPr>
            <a:lvl3pPr>
              <a:defRPr b="0" i="0">
                <a:solidFill>
                  <a:srgbClr val="434442"/>
                </a:solidFill>
                <a:latin typeface="Avenir" panose="02000503020000020003" pitchFamily="2" charset="0"/>
              </a:defRPr>
            </a:lvl3pPr>
            <a:lvl4pPr>
              <a:defRPr b="0" i="0">
                <a:solidFill>
                  <a:srgbClr val="434442"/>
                </a:solidFill>
                <a:latin typeface="Avenir" panose="02000503020000020003" pitchFamily="2" charset="0"/>
              </a:defRPr>
            </a:lvl4pPr>
            <a:lvl5pPr>
              <a:defRPr b="0" i="0">
                <a:solidFill>
                  <a:srgbClr val="434442"/>
                </a:solidFill>
                <a:latin typeface="Avenir" panose="02000503020000020003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764DE79-268F-4C1A-8933-263129D2AF90}" type="datetimeFigureOut">
              <a:rPr lang="en-US" smtClean="0"/>
              <a:pPr/>
              <a:t>7/14/22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74E8FB9-172E-2344-B65A-F4D0F3B553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96249" y="4223148"/>
            <a:ext cx="661147" cy="66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78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384B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82304"/>
            <a:ext cx="7881938" cy="2139553"/>
          </a:xfrm>
        </p:spPr>
        <p:txBody>
          <a:bodyPr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500" b="1" i="0" kern="1200" dirty="0">
                <a:solidFill>
                  <a:schemeClr val="bg1"/>
                </a:solidFill>
                <a:latin typeface="Avenir Black" panose="02000503020000020003" pitchFamily="2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442098"/>
            <a:ext cx="7881938" cy="1125140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bg1"/>
                </a:solidFill>
                <a:latin typeface="Avenir Medium" panose="02000503020000020003" pitchFamily="2" charset="0"/>
                <a:ea typeface="+mn-ea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7F17BF-6F11-8446-AC1A-EBB14C4D5F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096249" y="4223148"/>
            <a:ext cx="661147" cy="66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644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F67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699" cy="994172"/>
          </a:xfrm>
        </p:spPr>
        <p:txBody>
          <a:bodyPr/>
          <a:lstStyle>
            <a:lvl1pPr>
              <a:defRPr b="1" i="0">
                <a:latin typeface="Avenir Black" panose="02000503020000020003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602691" cy="3263504"/>
          </a:xfrm>
        </p:spPr>
        <p:txBody>
          <a:bodyPr/>
          <a:lstStyle>
            <a:lvl1pPr>
              <a:defRPr b="0" i="0">
                <a:latin typeface="Avenir" panose="02000503020000020003" pitchFamily="2" charset="0"/>
              </a:defRPr>
            </a:lvl1pPr>
            <a:lvl2pPr>
              <a:defRPr b="0" i="0">
                <a:latin typeface="Avenir" panose="02000503020000020003" pitchFamily="2" charset="0"/>
              </a:defRPr>
            </a:lvl2pPr>
            <a:lvl3pPr>
              <a:defRPr b="0" i="0">
                <a:latin typeface="Avenir" panose="02000503020000020003" pitchFamily="2" charset="0"/>
              </a:defRPr>
            </a:lvl3pPr>
            <a:lvl4pPr>
              <a:defRPr b="0" i="0">
                <a:latin typeface="Avenir" panose="02000503020000020003" pitchFamily="2" charset="0"/>
              </a:defRPr>
            </a:lvl4pPr>
            <a:lvl5pPr>
              <a:defRPr b="0" i="0">
                <a:latin typeface="Avenir" panose="02000503020000020003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5812" y="1369219"/>
            <a:ext cx="4149538" cy="3263504"/>
          </a:xfrm>
        </p:spPr>
        <p:txBody>
          <a:bodyPr/>
          <a:lstStyle>
            <a:lvl1pPr>
              <a:defRPr b="0" i="0">
                <a:latin typeface="Avenir" panose="02000503020000020003" pitchFamily="2" charset="0"/>
              </a:defRPr>
            </a:lvl1pPr>
            <a:lvl2pPr>
              <a:defRPr b="0" i="0">
                <a:latin typeface="Avenir" panose="02000503020000020003" pitchFamily="2" charset="0"/>
              </a:defRPr>
            </a:lvl2pPr>
            <a:lvl3pPr>
              <a:defRPr b="0" i="0">
                <a:latin typeface="Avenir" panose="02000503020000020003" pitchFamily="2" charset="0"/>
              </a:defRPr>
            </a:lvl3pPr>
            <a:lvl4pPr>
              <a:defRPr b="0" i="0">
                <a:latin typeface="Avenir" panose="02000503020000020003" pitchFamily="2" charset="0"/>
              </a:defRPr>
            </a:lvl4pPr>
            <a:lvl5pPr>
              <a:defRPr b="0" i="0">
                <a:latin typeface="Avenir" panose="02000503020000020003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CE36CD4-4851-854E-B09F-1AE107188D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096249" y="4223148"/>
            <a:ext cx="661147" cy="66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598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>
            <a:lvl1pPr>
              <a:defRPr b="1" i="0">
                <a:solidFill>
                  <a:srgbClr val="384B84"/>
                </a:solidFill>
                <a:latin typeface="Avenir Black" panose="02000503020000020003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 i="0">
                <a:solidFill>
                  <a:srgbClr val="384B84"/>
                </a:solidFill>
                <a:latin typeface="Avenir Black" panose="02000503020000020003" pitchFamily="2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>
            <a:lvl1pPr>
              <a:defRPr b="0" i="0">
                <a:solidFill>
                  <a:srgbClr val="434442"/>
                </a:solidFill>
                <a:latin typeface="Avenir" panose="02000503020000020003" pitchFamily="2" charset="0"/>
              </a:defRPr>
            </a:lvl1pPr>
            <a:lvl2pPr>
              <a:defRPr b="0" i="0">
                <a:solidFill>
                  <a:srgbClr val="434442"/>
                </a:solidFill>
                <a:latin typeface="Avenir" panose="02000503020000020003" pitchFamily="2" charset="0"/>
              </a:defRPr>
            </a:lvl2pPr>
            <a:lvl3pPr>
              <a:defRPr b="0" i="0">
                <a:solidFill>
                  <a:srgbClr val="434442"/>
                </a:solidFill>
                <a:latin typeface="Avenir" panose="02000503020000020003" pitchFamily="2" charset="0"/>
              </a:defRPr>
            </a:lvl3pPr>
            <a:lvl4pPr>
              <a:defRPr b="0" i="0">
                <a:solidFill>
                  <a:srgbClr val="434442"/>
                </a:solidFill>
                <a:latin typeface="Avenir" panose="02000503020000020003" pitchFamily="2" charset="0"/>
              </a:defRPr>
            </a:lvl4pPr>
            <a:lvl5pPr>
              <a:defRPr b="0" i="0">
                <a:solidFill>
                  <a:srgbClr val="434442"/>
                </a:solidFill>
                <a:latin typeface="Avenir" panose="02000503020000020003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>
            <a:normAutofit/>
          </a:bodyPr>
          <a:lstStyle>
            <a:lvl1pPr marL="0" indent="0">
              <a:buNone/>
              <a:defRPr lang="en-US" sz="1800" b="1" i="0" kern="1200" dirty="0" smtClean="0">
                <a:solidFill>
                  <a:srgbClr val="384B84"/>
                </a:solidFill>
                <a:latin typeface="Avenir Black" panose="02000503020000020003" pitchFamily="2" charset="0"/>
                <a:ea typeface="+mn-ea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>
            <a:lvl1pPr>
              <a:defRPr b="0" i="0">
                <a:solidFill>
                  <a:srgbClr val="434442"/>
                </a:solidFill>
                <a:latin typeface="Avenir" panose="02000503020000020003" pitchFamily="2" charset="0"/>
              </a:defRPr>
            </a:lvl1pPr>
            <a:lvl2pPr>
              <a:defRPr b="0" i="0">
                <a:solidFill>
                  <a:srgbClr val="434442"/>
                </a:solidFill>
                <a:latin typeface="Avenir" panose="02000503020000020003" pitchFamily="2" charset="0"/>
              </a:defRPr>
            </a:lvl2pPr>
            <a:lvl3pPr>
              <a:defRPr b="0" i="0">
                <a:solidFill>
                  <a:srgbClr val="434442"/>
                </a:solidFill>
                <a:latin typeface="Avenir" panose="02000503020000020003" pitchFamily="2" charset="0"/>
              </a:defRPr>
            </a:lvl3pPr>
            <a:lvl4pPr>
              <a:defRPr b="0" i="0">
                <a:solidFill>
                  <a:srgbClr val="434442"/>
                </a:solidFill>
                <a:latin typeface="Avenir" panose="02000503020000020003" pitchFamily="2" charset="0"/>
              </a:defRPr>
            </a:lvl4pPr>
            <a:lvl5pPr>
              <a:defRPr b="0" i="0">
                <a:solidFill>
                  <a:srgbClr val="434442"/>
                </a:solidFill>
                <a:latin typeface="Avenir" panose="02000503020000020003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90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5216" y="273844"/>
            <a:ext cx="7630133" cy="9941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5216" y="1369219"/>
            <a:ext cx="7630134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764DE79-268F-4C1A-8933-263129D2AF90}" type="datetimeFigureOut">
              <a:rPr lang="en-US" smtClean="0"/>
              <a:pPr/>
              <a:t>7/14/22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44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79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411D2-FC51-8847-B1B0-227D80EF9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9668F7-B0F7-5F43-875C-B67871F3B0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30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EF672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64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4C89-0C5A-A54A-9BD2-6E8CE1D6F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rgbClr val="EF6728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7D51C-7829-9F4A-BA31-CBAD87F4D7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44D1ED-976D-B345-8188-DEDAFB86C1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E5E48F-FAAB-754D-BA49-68438BF512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D21FA7-EF63-2B49-9F82-46037E9C686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526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272E8F6-28A0-AE4A-AC54-182168C48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3A03FB-1E2E-074B-AF0A-ED995761D21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408DD1B-5549-ED44-B967-010BC27C7F4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54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21F9E512-B7B3-314C-A97B-203F11719502}" vid="{6505115D-9843-3848-AD7C-56FA72D602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92b02cf-c879-46e9-b234-8970a36b2179">
      <Terms xmlns="http://schemas.microsoft.com/office/infopath/2007/PartnerControls"/>
    </lcf76f155ced4ddcb4097134ff3c332f>
    <TaxCatchAll xmlns="e6d07517-a640-4c81-bcc8-6fba4533e346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1FC9E9FE652349B3F250334BCB130F" ma:contentTypeVersion="18" ma:contentTypeDescription="Create a new document." ma:contentTypeScope="" ma:versionID="4809fe52e47b931ff8a54e10c51c01ef">
  <xsd:schema xmlns:xsd="http://www.w3.org/2001/XMLSchema" xmlns:xs="http://www.w3.org/2001/XMLSchema" xmlns:p="http://schemas.microsoft.com/office/2006/metadata/properties" xmlns:ns1="http://schemas.microsoft.com/sharepoint/v3" xmlns:ns2="292b02cf-c879-46e9-b234-8970a36b2179" xmlns:ns3="e6d07517-a640-4c81-bcc8-6fba4533e346" targetNamespace="http://schemas.microsoft.com/office/2006/metadata/properties" ma:root="true" ma:fieldsID="51dcca57a7b6a1a5abd322f9b05460ad" ns1:_="" ns2:_="" ns3:_="">
    <xsd:import namespace="http://schemas.microsoft.com/sharepoint/v3"/>
    <xsd:import namespace="292b02cf-c879-46e9-b234-8970a36b2179"/>
    <xsd:import namespace="e6d07517-a640-4c81-bcc8-6fba4533e3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2b02cf-c879-46e9-b234-8970a36b21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8916ace6-322c-4fcf-8bdc-adf0db5eb2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d07517-a640-4c81-bcc8-6fba4533e34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e343f0eb-90d4-4385-bd20-b94c322b7034}" ma:internalName="TaxCatchAll" ma:showField="CatchAllData" ma:web="e6d07517-a640-4c81-bcc8-6fba4533e3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8C49F7-9AC9-4C47-A2E2-EB89494BBB89}">
  <ds:schemaRefs>
    <ds:schemaRef ds:uri="http://schemas.microsoft.com/office/2006/metadata/properties"/>
    <ds:schemaRef ds:uri="http://purl.org/dc/dcmitype/"/>
    <ds:schemaRef ds:uri="http://purl.org/dc/elements/1.1/"/>
    <ds:schemaRef ds:uri="http://schemas.microsoft.com/office/2006/documentManagement/types"/>
    <ds:schemaRef ds:uri="e6d07517-a640-4c81-bcc8-6fba4533e346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292b02cf-c879-46e9-b234-8970a36b2179"/>
    <ds:schemaRef ds:uri="1845fef3-f280-4f2a-a82a-b009a757eba7"/>
    <ds:schemaRef ds:uri="7515d9fb-e336-46ea-8bc9-d14ce7170306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4DEBABF0-94BC-41E1-AE47-1D8B2D123C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92b02cf-c879-46e9-b234-8970a36b2179"/>
    <ds:schemaRef ds:uri="e6d07517-a640-4c81-bcc8-6fba4533e3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D8560F6-A652-4F66-B6B6-30429B584B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Avenir</vt:lpstr>
      <vt:lpstr>Avenir Black</vt:lpstr>
      <vt:lpstr>Avenir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Griffin</dc:creator>
  <cp:lastModifiedBy>Brian Griffin</cp:lastModifiedBy>
  <cp:revision>1</cp:revision>
  <dcterms:created xsi:type="dcterms:W3CDTF">2022-07-14T18:58:28Z</dcterms:created>
  <dcterms:modified xsi:type="dcterms:W3CDTF">2022-07-14T18:58:34Z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0x0101002E1FC9E9FE652349B3F250334BCB130F</vt:lpwstr>
  </property>
  <property fmtid="{D5CDD505-2E9C-101B-9397-08002B2CF9AE}" pid="3" name="Order">
    <vt:r8>90500</vt:r8>
  </property>
  <property fmtid="{D5CDD505-2E9C-101B-9397-08002B2CF9AE}" pid="4" name="MediaServiceImageTags">
    <vt:lpwstr/>
  </property>
</Properties>
</file>